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34275" cy="10680700"/>
  <p:notesSz cx="6735763" cy="9866313"/>
  <p:defaultTextStyle/>
  <p:extLst>
    <p:ext uri="{EFAFB233-063F-42B5-8137-9DF3F51BA10A}">
      <p15:sldGuideLst xmlns:p15="http://schemas.microsoft.com/office/powerpoint/2012/main">
        <p15:guide id="1" orient="horz" pos="3364" userDrawn="1">
          <p15:clr>
            <a:srgbClr val="A4A3A4"/>
          </p15:clr>
        </p15:guide>
        <p15:guide id="2" pos="23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3108" y="72"/>
      </p:cViewPr>
      <p:guideLst>
        <p:guide orient="horz" pos="3364"/>
        <p:guide pos="23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0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534656" cy="10680192"/>
          </a:xfrm>
          <a:prstGeom prst="rect">
            <a:avLst/>
          </a:prstGeom>
          <a:noFill/>
        </p:spPr>
      </p:pic>
      <p:pic>
        <p:nvPicPr>
          <p:cNvPr id="2" name="Picture 101">
            <a:extLst>
              <a:ext uri="{FF2B5EF4-FFF2-40B4-BE49-F238E27FC236}">
                <a16:creationId xmlns:a16="http://schemas.microsoft.com/office/drawing/2014/main" id="{17EF7FC8-7780-9963-95D6-4F50AF299DB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1320" r="1606" b="49998"/>
          <a:stretch>
            <a:fillRect/>
          </a:stretch>
        </p:blipFill>
        <p:spPr>
          <a:xfrm>
            <a:off x="116572" y="0"/>
            <a:ext cx="7301132" cy="5199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Произвольный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Соловьева Н. С.</dc:creator>
  <cp:lastModifiedBy>Соловьева Н. С.</cp:lastModifiedBy>
  <cp:revision>1</cp:revision>
  <cp:lastPrinted>2025-12-30T08:23:10Z</cp:lastPrinted>
  <dcterms:modified xsi:type="dcterms:W3CDTF">2025-12-30T08:24:15Z</dcterms:modified>
</cp:coreProperties>
</file>