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906000" type="A4"/>
  <p:notesSz cx="6888163" cy="10020300"/>
  <p:defaultTextStyle>
    <a:defPPr>
      <a:defRPr lang="ru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EC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6F2FA-F7B4-4376-ADB5-87D539CB5563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BFCCE-5D7B-4CA0-82D7-60D3F4AF88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749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3EFBB-E1F1-DCA4-F387-F94913D0E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401C0D3-D0CD-54E6-CAD3-22437DF7D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/>
              <a:t>Образец подзаголовка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D5C136-60AE-DF58-9CA6-724C4EAB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6D8F84-2311-7F05-9D43-DB6CDA72B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8EFDE6-ADFD-84F5-DCE5-8BE25D58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84245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239E4D-AC3D-19CB-90DE-FD182642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902CD6-B142-64CC-FF13-8C3ACE504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5885E3-9165-BC86-5C8C-A80F4D809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FBBFA4-0D0F-4D28-3B2C-94AA7D0B1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224C31-BABC-E249-1976-2A0465A76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85912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0FD5E9F-BA6B-466D-C8C1-B11249B14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605B5D-C084-9C14-CEB4-379DA8EBA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79ADE1-372F-B2EF-CC89-B24D49A12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FCEAA5-7D95-3575-3619-756B0E7E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DF30E8-E297-1688-7FC6-6110EE3A1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85355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434AFC-C8D8-4632-25F0-D099F0193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DDB9FE-F951-61A2-17A0-263395A26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964159-1D35-890D-A253-E62E36DD8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ACB291-EB4B-7ED5-27DA-B8AE9B47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5940A4-1ACC-7FBF-2294-CDB315D19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00138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3F588-BC35-0835-6549-B4ADB8441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B5203B-C286-0515-BFA6-278AD5DFB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F3B5BB-9C35-D6E3-4FBA-31648AE6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F82263-C1E2-7CAC-345A-DE4030728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39489F-1384-C25C-7A84-BEEE42DA5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26983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BB17E-64D9-CC7A-CA98-7AC5DA28F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06AFE3-672A-5A29-C204-D773252DD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494FE3-7937-34E8-1C6B-D1C6DF5D4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2CBB06-2555-FE3D-511A-27470C0A5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5A1998-3564-D1EA-BC85-3B4FE302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2BA6BC-11E8-E5FD-3AA4-6EC195D6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66440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02E7EA-AB4C-8647-2C30-1FE8EFF38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5EF16C-6C1B-E64F-B72F-24804D6A9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E88597-CA3B-2A24-40F1-234AAB412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FB8E5B-5AE3-AAA3-2D91-0026DDEC3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9AD650D-BCA1-0668-2178-DAA54295C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39A8D66-A5BB-CA88-673B-96EA21FB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283D325-A18A-CA72-D615-11A69622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2CA97F9-E069-3489-5D88-1A828DC4F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08483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5C1B4A-B6D8-D9F8-3CD7-140ED672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A3DE9ED-8433-DD9C-DD46-05C9F4AB9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3E1C13-0855-BEB7-EFD4-D57BE546C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BFE0D89-75A8-A041-558E-E997592F7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61585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AEAFFE6-68AB-534F-FC00-B770BFB79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F1B04CE-0A85-3942-206E-81032511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8BBF2BC-11D3-C1B9-00EB-1019E97F1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78681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D646AA-9F53-5F75-D067-C0A626E26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DC1104-2A88-D51E-BFAB-54D8D4F0B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F49582-7F79-C4BC-CF87-CA5130D5B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F27139-D5BC-3CA7-CE99-685E2D8EF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C8BCA7-6494-C549-EAF7-76010674F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4BDAF0-C5C1-70C8-7B51-11DB3FC5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06591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46ED94-1A01-345E-D35B-EE8797579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A74AEA-B23A-8C8A-8AD6-88EECAD607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BY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35C802-CE3B-1A25-A920-A2F6AF51F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D3E064-48F9-7EEC-113C-CF80ADD2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7AF014-9729-E258-DB72-0869B3AC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002392-7C1C-477D-8314-724EB0E58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37562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49602E-513E-9360-CB63-FF5580209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7ABF478-06E7-50BB-A539-647A5E889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0674F2-41DC-EEE4-E37A-3359C7453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696C6-FDE5-4756-B842-204A4CBFEFC0}" type="datetimeFigureOut">
              <a:rPr lang="ru-BY" smtClean="0"/>
              <a:t>03/14/2025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C467CC-DA5B-1F19-8401-4555C6EF72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0C6455-9AE6-4E00-3E1C-6A52CF5BE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71597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BY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9D06C2-B5E6-BA79-75E1-6B58D281A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3752" y="1951599"/>
            <a:ext cx="5143500" cy="3448756"/>
          </a:xfrm>
        </p:spPr>
        <p:txBody>
          <a:bodyPr/>
          <a:lstStyle/>
          <a:p>
            <a:endParaRPr lang="ru-BY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1D25BA-66EC-85CE-A558-E012AA229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209732"/>
            <a:ext cx="6591300" cy="7216914"/>
          </a:xfrm>
        </p:spPr>
        <p:txBody>
          <a:bodyPr>
            <a:noAutofit/>
          </a:bodyPr>
          <a:lstStyle/>
          <a:p>
            <a:pPr marL="342900" lvl="0" indent="-342900" algn="just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Снизьте громкость звука на ваших аудиоустройствах. Вы можете воспользоваться приложением для отслеживания уровня громкости или вручную установить безопасный уровень звука на вашем устройстве.</a:t>
            </a:r>
          </a:p>
          <a:p>
            <a:pPr marL="342900" lvl="0" indent="-342900" algn="just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Используйте наушники с шумоподавлением, чтобы не увеличивать громкость на устройстве в шумных местах. Также убедитесь, что наушники плотно прилегают к </a:t>
            </a:r>
            <a:r>
              <a:rPr lang="ru-BY" sz="1500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ушам</a:t>
            </a:r>
            <a:r>
              <a:rPr lang="ru-RU" sz="1500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не забывайте почаще обрабатывать их, к примеру  влажной салфеткой.</a:t>
            </a:r>
          </a:p>
          <a:p>
            <a:pPr marL="342900" lvl="0" indent="-342900" algn="just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500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BY" sz="1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шумных местах используйте беруши или другие средства защиты органов слуха.</a:t>
            </a:r>
          </a:p>
          <a:p>
            <a:pPr marL="342900" lvl="0" indent="-342900" algn="just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Держитесь как можно дальше от источников громких звуков, таких как колонки, оборудование или техника. Если это невозможно, используйте средства защиты органов слуха.</a:t>
            </a:r>
          </a:p>
          <a:p>
            <a:pPr marL="342900" lvl="0" indent="-342900" algn="just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Проводите меньше времени в местах с повышенным уровнем шума, таких как бары, и на шумных мероприятиях, таких как концерты и фестивали. Как можно чаще давайте ушам отдохнуть от шума. Так, если вы находитесь в шумном месте, каждый час делайте 10-минутный перерыв и проводите его в тихой зоне.</a:t>
            </a:r>
          </a:p>
          <a:p>
            <a:pPr marL="342900" lvl="0" indent="-342900" algn="just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уверены, какой звук считается слишком громким? Вы можете воспользоваться бесплатными приложениями для проверки уровня звука. Звуки интенсивностью ниже 80 дБ, как правило, безопасны. Если у вас нет приложения, обратите внимание на то, приходится ли вам повышать голос, чтобы вас услышал человек, стоящий рядом. Если да, то звук слишком громкий.</a:t>
            </a:r>
          </a:p>
          <a:p>
            <a:pPr marL="342900" lvl="0" indent="-342900" algn="just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Следите за появлением признаков потери слуха, таких как шум или звон в ушах (</a:t>
            </a:r>
            <a:r>
              <a:rPr lang="ru-BY" sz="15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тиннитус</a:t>
            </a:r>
            <a:r>
              <a:rPr lang="ru-BY" sz="1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или проблемы с восприятием некоторых звуков или речи собеседника. При возникновении таких симптомов обратитесь к специалисту.</a:t>
            </a:r>
          </a:p>
        </p:txBody>
      </p:sp>
      <p:pic>
        <p:nvPicPr>
          <p:cNvPr id="1026" name="Picture 2" descr="⚕ Международный день охраны здоровья слуха и уха 👂 - PULSE">
            <a:extLst>
              <a:ext uri="{FF2B5EF4-FFF2-40B4-BE49-F238E27FC236}">
                <a16:creationId xmlns:a16="http://schemas.microsoft.com/office/drawing/2014/main" id="{382AE511-321F-CFE8-94F6-F07FE1AB10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08"/>
          <a:stretch/>
        </p:blipFill>
        <p:spPr bwMode="auto">
          <a:xfrm>
            <a:off x="1581540" y="482599"/>
            <a:ext cx="2710672" cy="201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8CB6A28-F76A-4107-7AB2-2F50B6C19E5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4" t="2607" r="10127" b="70326"/>
          <a:stretch/>
        </p:blipFill>
        <p:spPr>
          <a:xfrm>
            <a:off x="3771899" y="32528"/>
            <a:ext cx="2972091" cy="1211185"/>
          </a:xfrm>
          <a:prstGeom prst="rect">
            <a:avLst/>
          </a:prstGeom>
        </p:spPr>
      </p:pic>
      <p:pic>
        <p:nvPicPr>
          <p:cNvPr id="1028" name="Picture 4" descr="Международный день охраны здоровья уха и слуха - Официальный сайт ФНКЦ  детей и подростков ФМБА России">
            <a:extLst>
              <a:ext uri="{FF2B5EF4-FFF2-40B4-BE49-F238E27FC236}">
                <a16:creationId xmlns:a16="http://schemas.microsoft.com/office/drawing/2014/main" id="{DC0B202F-60CB-8A12-23A9-1DB2D929F0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889" t="-358" r="71037" b="70506"/>
          <a:stretch/>
        </p:blipFill>
        <p:spPr bwMode="auto">
          <a:xfrm>
            <a:off x="443966" y="-17097"/>
            <a:ext cx="1502980" cy="1502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37D92D-A71A-1E9C-E3F6-2DC545FD39F1}"/>
              </a:ext>
            </a:extLst>
          </p:cNvPr>
          <p:cNvSpPr txBox="1"/>
          <p:nvPr/>
        </p:nvSpPr>
        <p:spPr>
          <a:xfrm>
            <a:off x="215124" y="2389883"/>
            <a:ext cx="4254501" cy="70788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ru-BY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СОВЕТ</a:t>
            </a:r>
            <a:r>
              <a:rPr lang="ru-RU" sz="2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Ы</a:t>
            </a:r>
            <a:r>
              <a:rPr lang="ru-BY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BY" sz="2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КОТОРЫЕ ПОМОГУТ  ЗАЩИТИТЬ СЛУХ</a:t>
            </a:r>
            <a:endParaRPr lang="ru-BY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287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260</Words>
  <Application>Microsoft Office PowerPoint</Application>
  <PresentationFormat>Лист A4 (210x297 мм)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Координация старшая сестра</dc:creator>
  <cp:lastModifiedBy>Улащик  Тамара</cp:lastModifiedBy>
  <cp:revision>5</cp:revision>
  <dcterms:created xsi:type="dcterms:W3CDTF">2025-02-26T15:23:54Z</dcterms:created>
  <dcterms:modified xsi:type="dcterms:W3CDTF">2025-03-14T10:34:10Z</dcterms:modified>
</cp:coreProperties>
</file>