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8" r:id="rId2"/>
  </p:sldIdLst>
  <p:sldSz cx="6858000" cy="9906000" type="A4"/>
  <p:notesSz cx="6888163" cy="100203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6" d="100"/>
          <a:sy n="76" d="100"/>
        </p:scale>
        <p:origin x="1938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4500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902075" y="0"/>
            <a:ext cx="2984500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84E4332-6C7C-45C4-97D3-770FEEBCF487}" type="datetimeFigureOut">
              <a:rPr lang="ru-RU" smtClean="0"/>
              <a:t>17.04.2026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1252538"/>
            <a:ext cx="2341563" cy="33813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8975" y="4822825"/>
            <a:ext cx="5510213" cy="39449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518650"/>
            <a:ext cx="2984500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902075" y="9518650"/>
            <a:ext cx="2984500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1FAAD56-653C-4D53-96E5-918AD9063BC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13750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57250" y="1621191"/>
            <a:ext cx="5143500" cy="3448756"/>
          </a:xfrm>
        </p:spPr>
        <p:txBody>
          <a:bodyPr anchor="b"/>
          <a:lstStyle>
            <a:lvl1pPr algn="ctr">
              <a:defRPr sz="3375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350"/>
            </a:lvl1pPr>
            <a:lvl2pPr marL="257175" indent="0" algn="ctr">
              <a:buNone/>
              <a:defRPr sz="1125"/>
            </a:lvl2pPr>
            <a:lvl3pPr marL="514350" indent="0" algn="ctr">
              <a:buNone/>
              <a:defRPr sz="1013"/>
            </a:lvl3pPr>
            <a:lvl4pPr marL="771525" indent="0" algn="ctr">
              <a:buNone/>
              <a:defRPr sz="900"/>
            </a:lvl4pPr>
            <a:lvl5pPr marL="1028700" indent="0" algn="ctr">
              <a:buNone/>
              <a:defRPr sz="900"/>
            </a:lvl5pPr>
            <a:lvl6pPr marL="1285875" indent="0" algn="ctr">
              <a:buNone/>
              <a:defRPr sz="900"/>
            </a:lvl6pPr>
            <a:lvl7pPr marL="1543050" indent="0" algn="ctr">
              <a:buNone/>
              <a:defRPr sz="900"/>
            </a:lvl7pPr>
            <a:lvl8pPr marL="1800225" indent="0" algn="ctr">
              <a:buNone/>
              <a:defRPr sz="900"/>
            </a:lvl8pPr>
            <a:lvl9pPr marL="2057400" indent="0" algn="ctr">
              <a:buNone/>
              <a:defRPr sz="9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2E2818-2AEB-4E05-821E-64E2C9D2885B}" type="datetimeFigureOut">
              <a:rPr lang="ru-RU" smtClean="0"/>
              <a:t>17.04.2026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23A88B-934F-4D03-8AF4-CB8EB0613E4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507428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2E2818-2AEB-4E05-821E-64E2C9D2885B}" type="datetimeFigureOut">
              <a:rPr lang="ru-RU" smtClean="0"/>
              <a:t>17.04.2026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23A88B-934F-4D03-8AF4-CB8EB0613E4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526464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4907756" y="527403"/>
            <a:ext cx="1478756" cy="8394877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71487" y="527403"/>
            <a:ext cx="4350544" cy="839487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2E2818-2AEB-4E05-821E-64E2C9D2885B}" type="datetimeFigureOut">
              <a:rPr lang="ru-RU" smtClean="0"/>
              <a:t>17.04.2026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23A88B-934F-4D03-8AF4-CB8EB0613E4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061786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2E2818-2AEB-4E05-821E-64E2C9D2885B}" type="datetimeFigureOut">
              <a:rPr lang="ru-RU" smtClean="0"/>
              <a:t>17.04.2026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23A88B-934F-4D03-8AF4-CB8EB0613E4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040121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916" y="2469622"/>
            <a:ext cx="5915025" cy="4120620"/>
          </a:xfrm>
        </p:spPr>
        <p:txBody>
          <a:bodyPr anchor="b"/>
          <a:lstStyle>
            <a:lvl1pPr>
              <a:defRPr sz="3375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7916" y="6629225"/>
            <a:ext cx="5915025" cy="2166937"/>
          </a:xfrm>
        </p:spPr>
        <p:txBody>
          <a:bodyPr/>
          <a:lstStyle>
            <a:lvl1pPr marL="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1pPr>
            <a:lvl2pPr marL="257175" indent="0">
              <a:buNone/>
              <a:defRPr sz="1125">
                <a:solidFill>
                  <a:schemeClr val="tx1">
                    <a:tint val="75000"/>
                  </a:schemeClr>
                </a:solidFill>
              </a:defRPr>
            </a:lvl2pPr>
            <a:lvl3pPr marL="514350" indent="0">
              <a:buNone/>
              <a:defRPr sz="1013">
                <a:solidFill>
                  <a:schemeClr val="tx1">
                    <a:tint val="75000"/>
                  </a:schemeClr>
                </a:solidFill>
              </a:defRPr>
            </a:lvl3pPr>
            <a:lvl4pPr marL="7715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4pPr>
            <a:lvl5pPr marL="10287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5pPr>
            <a:lvl6pPr marL="128587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6pPr>
            <a:lvl7pPr marL="154305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7pPr>
            <a:lvl8pPr marL="18002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8pPr>
            <a:lvl9pPr marL="20574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2E2818-2AEB-4E05-821E-64E2C9D2885B}" type="datetimeFigureOut">
              <a:rPr lang="ru-RU" smtClean="0"/>
              <a:t>17.04.2026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23A88B-934F-4D03-8AF4-CB8EB0613E4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988485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2E2818-2AEB-4E05-821E-64E2C9D2885B}" type="datetimeFigureOut">
              <a:rPr lang="ru-RU" smtClean="0"/>
              <a:t>17.04.2026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23A88B-934F-4D03-8AF4-CB8EB0613E4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214414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72381" y="527404"/>
            <a:ext cx="5915025" cy="1914702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2E2818-2AEB-4E05-821E-64E2C9D2885B}" type="datetimeFigureOut">
              <a:rPr lang="ru-RU" smtClean="0"/>
              <a:t>17.04.2026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23A88B-934F-4D03-8AF4-CB8EB0613E4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463080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2E2818-2AEB-4E05-821E-64E2C9D2885B}" type="datetimeFigureOut">
              <a:rPr lang="ru-RU" smtClean="0"/>
              <a:t>17.04.2026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23A88B-934F-4D03-8AF4-CB8EB0613E4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730897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2E2818-2AEB-4E05-821E-64E2C9D2885B}" type="datetimeFigureOut">
              <a:rPr lang="ru-RU" smtClean="0"/>
              <a:t>17.04.2026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23A88B-934F-4D03-8AF4-CB8EB0613E4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975684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3" cy="23114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915543" y="1426281"/>
            <a:ext cx="3471863" cy="7039681"/>
          </a:xfrm>
        </p:spPr>
        <p:txBody>
          <a:bodyPr/>
          <a:lstStyle>
            <a:lvl1pPr>
              <a:defRPr sz="1800"/>
            </a:lvl1pPr>
            <a:lvl2pPr>
              <a:defRPr sz="1575"/>
            </a:lvl2pPr>
            <a:lvl3pPr>
              <a:defRPr sz="1350"/>
            </a:lvl3pPr>
            <a:lvl4pPr>
              <a:defRPr sz="1125"/>
            </a:lvl4pPr>
            <a:lvl5pPr>
              <a:defRPr sz="1125"/>
            </a:lvl5pPr>
            <a:lvl6pPr>
              <a:defRPr sz="1125"/>
            </a:lvl6pPr>
            <a:lvl7pPr>
              <a:defRPr sz="1125"/>
            </a:lvl7pPr>
            <a:lvl8pPr>
              <a:defRPr sz="1125"/>
            </a:lvl8pPr>
            <a:lvl9pPr>
              <a:defRPr sz="1125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3" cy="5505627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2E2818-2AEB-4E05-821E-64E2C9D2885B}" type="datetimeFigureOut">
              <a:rPr lang="ru-RU" smtClean="0"/>
              <a:t>17.04.2026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23A88B-934F-4D03-8AF4-CB8EB0613E4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474810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3" cy="23114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915543" y="1426281"/>
            <a:ext cx="3471863" cy="7039681"/>
          </a:xfrm>
        </p:spPr>
        <p:txBody>
          <a:bodyPr/>
          <a:lstStyle>
            <a:lvl1pPr marL="0" indent="0">
              <a:buNone/>
              <a:defRPr sz="1800"/>
            </a:lvl1pPr>
            <a:lvl2pPr marL="257175" indent="0">
              <a:buNone/>
              <a:defRPr sz="1575"/>
            </a:lvl2pPr>
            <a:lvl3pPr marL="514350" indent="0">
              <a:buNone/>
              <a:defRPr sz="1350"/>
            </a:lvl3pPr>
            <a:lvl4pPr marL="771525" indent="0">
              <a:buNone/>
              <a:defRPr sz="1125"/>
            </a:lvl4pPr>
            <a:lvl5pPr marL="1028700" indent="0">
              <a:buNone/>
              <a:defRPr sz="1125"/>
            </a:lvl5pPr>
            <a:lvl6pPr marL="1285875" indent="0">
              <a:buNone/>
              <a:defRPr sz="1125"/>
            </a:lvl6pPr>
            <a:lvl7pPr marL="1543050" indent="0">
              <a:buNone/>
              <a:defRPr sz="1125"/>
            </a:lvl7pPr>
            <a:lvl8pPr marL="1800225" indent="0">
              <a:buNone/>
              <a:defRPr sz="1125"/>
            </a:lvl8pPr>
            <a:lvl9pPr marL="2057400" indent="0">
              <a:buNone/>
              <a:defRPr sz="1125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3" cy="5505627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2E2818-2AEB-4E05-821E-64E2C9D2885B}" type="datetimeFigureOut">
              <a:rPr lang="ru-RU" smtClean="0"/>
              <a:t>17.04.2026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23A88B-934F-4D03-8AF4-CB8EB0613E4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530681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71488" y="527404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71488" y="9181395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2E2818-2AEB-4E05-821E-64E2C9D2885B}" type="datetimeFigureOut">
              <a:rPr lang="ru-RU" smtClean="0"/>
              <a:t>17.04.2026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271713" y="9181395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4843463" y="9181395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23A88B-934F-4D03-8AF4-CB8EB0613E4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113193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514350" rtl="0" eaLnBrk="1" latinLnBrk="0" hangingPunct="1">
        <a:lnSpc>
          <a:spcPct val="90000"/>
        </a:lnSpc>
        <a:spcBef>
          <a:spcPct val="0"/>
        </a:spcBef>
        <a:buNone/>
        <a:defRPr sz="247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28588" indent="-128588" algn="l" defTabSz="51435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1575" kern="1200">
          <a:solidFill>
            <a:schemeClr val="tx1"/>
          </a:solidFill>
          <a:latin typeface="+mn-lt"/>
          <a:ea typeface="+mn-ea"/>
          <a:cs typeface="+mn-cs"/>
        </a:defRPr>
      </a:lvl1pPr>
      <a:lvl2pPr marL="38576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4293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125" kern="1200">
          <a:solidFill>
            <a:schemeClr val="tx1"/>
          </a:solidFill>
          <a:latin typeface="+mn-lt"/>
          <a:ea typeface="+mn-ea"/>
          <a:cs typeface="+mn-cs"/>
        </a:defRPr>
      </a:lvl3pPr>
      <a:lvl4pPr marL="90011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15728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41446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67163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92881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18598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1pPr>
      <a:lvl2pPr marL="25717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2pPr>
      <a:lvl3pPr marL="51435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3pPr>
      <a:lvl4pPr marL="77152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02870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28587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54305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80022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177" r="2986"/>
          <a:stretch/>
        </p:blipFill>
        <p:spPr bwMode="auto">
          <a:xfrm>
            <a:off x="217180" y="1193800"/>
            <a:ext cx="6423640" cy="8496300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610880" y="65739"/>
            <a:ext cx="5715000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ru-RU" sz="1400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Государственное учреждение</a:t>
            </a:r>
          </a:p>
          <a:p>
            <a:pPr algn="ctr">
              <a:spcAft>
                <a:spcPts val="0"/>
              </a:spcAft>
            </a:pPr>
            <a:r>
              <a:rPr lang="ru-RU" sz="1400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«Минский научно-практический центр хирургии, трансплантологии и гематологии»</a:t>
            </a:r>
            <a:endParaRPr lang="ru-RU" sz="1400" b="1" i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0112931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2015</TotalTime>
  <Words>12</Words>
  <Application>Microsoft Office PowerPoint</Application>
  <PresentationFormat>Лист A4 (210x297 мм)</PresentationFormat>
  <Paragraphs>2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Тема Office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Улащик  Тамара</dc:creator>
  <cp:lastModifiedBy>Улащик  Тамара</cp:lastModifiedBy>
  <cp:revision>63</cp:revision>
  <cp:lastPrinted>2024-04-23T10:56:18Z</cp:lastPrinted>
  <dcterms:created xsi:type="dcterms:W3CDTF">2023-03-27T09:10:51Z</dcterms:created>
  <dcterms:modified xsi:type="dcterms:W3CDTF">2026-04-17T06:28:43Z</dcterms:modified>
</cp:coreProperties>
</file>