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906000" type="A4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31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4E4332-6C7C-45C4-97D3-770FEEBCF487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1252538"/>
            <a:ext cx="234156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075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AAD56-653C-4D53-96E5-918AD9063B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375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2818-2AEB-4E05-821E-64E2C9D2885B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3A88B-934F-4D03-8AF4-CB8EB0613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0742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2818-2AEB-4E05-821E-64E2C9D2885B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3A88B-934F-4D03-8AF4-CB8EB0613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646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2818-2AEB-4E05-821E-64E2C9D2885B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3A88B-934F-4D03-8AF4-CB8EB0613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6178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2818-2AEB-4E05-821E-64E2C9D2885B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3A88B-934F-4D03-8AF4-CB8EB0613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012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2818-2AEB-4E05-821E-64E2C9D2885B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3A88B-934F-4D03-8AF4-CB8EB0613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848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2818-2AEB-4E05-821E-64E2C9D2885B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3A88B-934F-4D03-8AF4-CB8EB0613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441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2818-2AEB-4E05-821E-64E2C9D2885B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3A88B-934F-4D03-8AF4-CB8EB0613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6308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2818-2AEB-4E05-821E-64E2C9D2885B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3A88B-934F-4D03-8AF4-CB8EB0613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089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2818-2AEB-4E05-821E-64E2C9D2885B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3A88B-934F-4D03-8AF4-CB8EB0613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7568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2818-2AEB-4E05-821E-64E2C9D2885B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3A88B-934F-4D03-8AF4-CB8EB0613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481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E2818-2AEB-4E05-821E-64E2C9D2885B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3A88B-934F-4D03-8AF4-CB8EB0613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068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E2818-2AEB-4E05-821E-64E2C9D2885B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3A88B-934F-4D03-8AF4-CB8EB0613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1319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30" name="Picture 6" descr="https://medcenter.by/wp-content/uploads/2024/03/250324-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0" r="1878"/>
          <a:stretch/>
        </p:blipFill>
        <p:spPr bwMode="auto">
          <a:xfrm>
            <a:off x="368300" y="527404"/>
            <a:ext cx="6121400" cy="5835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71488" y="7124700"/>
            <a:ext cx="622141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A0A0A"/>
                </a:solidFill>
                <a:latin typeface="Google Sans"/>
              </a:rPr>
              <a:t>Цель дня</a:t>
            </a:r>
            <a:r>
              <a:rPr lang="ru-RU" dirty="0">
                <a:solidFill>
                  <a:srgbClr val="0A0A0A"/>
                </a:solidFill>
                <a:latin typeface="Google Sans"/>
              </a:rPr>
              <a:t>: Повысить осведомленность о губительных последствиях туберкулеза (ТБ) для здоровья и общества, а также активизировать усилия по ликвидации глобальной эпидемии.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A0A0A"/>
                </a:solidFill>
                <a:latin typeface="Google Sans"/>
              </a:rPr>
              <a:t>Символ</a:t>
            </a:r>
            <a:r>
              <a:rPr lang="ru-RU" dirty="0">
                <a:solidFill>
                  <a:srgbClr val="0A0A0A"/>
                </a:solidFill>
                <a:latin typeface="Google Sans"/>
              </a:rPr>
              <a:t>: </a:t>
            </a:r>
            <a:r>
              <a:rPr lang="ru-RU" b="1" dirty="0">
                <a:solidFill>
                  <a:srgbClr val="0A0A0A"/>
                </a:solidFill>
                <a:latin typeface="Google Sans"/>
              </a:rPr>
              <a:t>Белая ромашка</a:t>
            </a:r>
            <a:r>
              <a:rPr lang="ru-RU" dirty="0">
                <a:solidFill>
                  <a:srgbClr val="0A0A0A"/>
                </a:solidFill>
                <a:latin typeface="Google Sans"/>
              </a:rPr>
              <a:t>, олицетворяющая чистоту дыхания. Традиция «Дня белого цветка» зародилась в Швейцарии в 1900 году как способ сбора пожертвований для помощи больным.</a:t>
            </a:r>
            <a:endParaRPr lang="ru-RU" b="0" i="0" dirty="0">
              <a:solidFill>
                <a:srgbClr val="0A0A0A"/>
              </a:solidFill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29792837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1991</TotalTime>
  <Words>28</Words>
  <Application>Microsoft Office PowerPoint</Application>
  <PresentationFormat>Лист A4 (210x297 мм)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Google Sans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Улащик  Тамара</dc:creator>
  <cp:lastModifiedBy>Улащик  Тамара</cp:lastModifiedBy>
  <cp:revision>61</cp:revision>
  <cp:lastPrinted>2024-04-23T10:56:18Z</cp:lastPrinted>
  <dcterms:created xsi:type="dcterms:W3CDTF">2023-03-27T09:10:51Z</dcterms:created>
  <dcterms:modified xsi:type="dcterms:W3CDTF">2026-04-17T07:08:04Z</dcterms:modified>
</cp:coreProperties>
</file>